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67" y="990600"/>
            <a:ext cx="8544033" cy="52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40094" y="152400"/>
            <a:ext cx="9309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relative coordinate equation in the central-force two-body problem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947637" y="3934909"/>
            <a:ext cx="244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Radial coordinate r(t)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6279920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3287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613637"/>
            <a:ext cx="7481887" cy="601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-516691" y="1933755"/>
            <a:ext cx="244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Radial coordinate r(t)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3157648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6019800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4885" y="5053052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1/r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(t) ~ </a:t>
            </a:r>
            <a:r>
              <a:rPr lang="en-US" sz="2000" b="1" dirty="0" smtClean="0">
                <a:latin typeface="Symbol" panose="05050102010706020507" pitchFamily="18" charset="2"/>
              </a:rPr>
              <a:t>f</a:t>
            </a:r>
            <a:r>
              <a:rPr lang="en-US" sz="2000" b="1" dirty="0" smtClean="0"/>
              <a:t>(t)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08121" y="76200"/>
            <a:ext cx="6264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r(t) is not quite sinusoidal.  </a:t>
            </a:r>
            <a:r>
              <a:rPr lang="en-US" sz="2400" b="1" dirty="0" smtClean="0">
                <a:latin typeface="Symbol" panose="05050102010706020507" pitchFamily="18" charset="2"/>
              </a:rPr>
              <a:t>f</a:t>
            </a:r>
            <a:r>
              <a:rPr lang="en-US" sz="2400" b="1" dirty="0" smtClean="0"/>
              <a:t>(t) is not sinusoidal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1735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2006-08-16T00:00:00Z</dcterms:created>
  <dcterms:modified xsi:type="dcterms:W3CDTF">2014-10-23T01:27:39Z</dcterms:modified>
</cp:coreProperties>
</file>